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B2B75-A722-4BD3-9D29-C10DA1CF752B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254D2-15E6-47A5-8604-68B4628E02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20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254D2-15E6-47A5-8604-68B4628E029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021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adi.sk/i/MCTn9zGEwqpnG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2420888"/>
            <a:ext cx="5021312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Профессиональная </a:t>
            </a:r>
            <a:r>
              <a:rPr lang="ru-RU" dirty="0"/>
              <a:t>направленность личности</a:t>
            </a:r>
          </a:p>
        </p:txBody>
      </p:sp>
    </p:spTree>
    <p:extLst>
      <p:ext uri="{BB962C8B-B14F-4D97-AF65-F5344CB8AC3E}">
        <p14:creationId xmlns:p14="http://schemas.microsoft.com/office/powerpoint/2010/main" val="26440973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410136" cy="4470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Любая профессия предполагает, что человек, занимающейся ею, обладает определённым набором способностей и качеств. Они могут быть проявлены в большей или в меньшей степени. Это – профессиональная направленность личности.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Профессиональная направленность личности – это целая система движущих человеком мотивов. Она определяет его тип мышления, склонности, потребности и желания, интересы.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05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Основные типы личности: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реалистический тип </a:t>
            </a:r>
          </a:p>
          <a:p>
            <a:r>
              <a:rPr lang="ru-RU" dirty="0"/>
              <a:t>интеллектуальный тип </a:t>
            </a:r>
          </a:p>
          <a:p>
            <a:r>
              <a:rPr lang="ru-RU" dirty="0"/>
              <a:t>социальный тип </a:t>
            </a:r>
          </a:p>
          <a:p>
            <a:r>
              <a:rPr lang="ru-RU" dirty="0"/>
              <a:t>конвенциальный тип </a:t>
            </a:r>
            <a:endParaRPr lang="ru-RU" dirty="0" smtClean="0"/>
          </a:p>
          <a:p>
            <a:r>
              <a:rPr lang="ru-RU" dirty="0" smtClean="0"/>
              <a:t>предприимчивый </a:t>
            </a:r>
            <a:r>
              <a:rPr lang="ru-RU" dirty="0"/>
              <a:t>тип </a:t>
            </a:r>
          </a:p>
          <a:p>
            <a:r>
              <a:rPr lang="ru-RU" dirty="0"/>
              <a:t>артистический тип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0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Реалистический тип. </a:t>
            </a:r>
            <a:r>
              <a:rPr lang="ru-RU" dirty="0"/>
              <a:t>Такие люди характеризуются общей эмоциональной стабильностью, они ориентированы на настоящее. Отдают предпочтение профессиям, связанным с конкретными объектами (техника, машины, инструментами) и их практическим применением. Профессии: механики, техники, конструкторы, инженеры, моряки и пр.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Конвенциальный тип. </a:t>
            </a:r>
            <a:r>
              <a:rPr lang="ru-RU" dirty="0"/>
              <a:t>Эти люди хорошие исполнители. Они придерживаются стереотипного, консервативного подхода. Есть способности к обработке числовой информации, легко справляются с монотонной, рутинной работой, работой по инструкции. Успеха такие люди добиваются в работе, где необходима точность, собранность, чёткость и внимательность. Профессии: машинист, бухгалтер, товаровед, экономист, финансовый служащий и т.п.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17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0648"/>
            <a:ext cx="8568952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Предприимчивый тип. </a:t>
            </a:r>
            <a:r>
              <a:rPr lang="ru-RU" sz="2400" dirty="0"/>
              <a:t>Такие личности стремятся к сферам деятельности, где можно проявить свою изобретательность. Они полны </a:t>
            </a:r>
            <a:r>
              <a:rPr lang="ru-RU" sz="2400" dirty="0" smtClean="0"/>
              <a:t>энтузиазма, </a:t>
            </a:r>
            <a:r>
              <a:rPr lang="ru-RU" sz="2400" dirty="0"/>
              <a:t>инициативны и импульсивны. Выбирают обычно руководящие роли – это позволяет им проявить се6я, удовлетворить потребность в доминировании и признании. Активны и предприимчивы. Профессии: директор, предприниматель, администратор, журналист, </a:t>
            </a:r>
            <a:r>
              <a:rPr lang="ru-RU" sz="2400" dirty="0" smtClean="0"/>
              <a:t>юрист</a:t>
            </a:r>
            <a:r>
              <a:rPr lang="ru-RU" sz="2400" dirty="0"/>
              <a:t>.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Интеллектуальный тип. </a:t>
            </a:r>
            <a:r>
              <a:rPr lang="ru-RU" sz="2400" dirty="0"/>
              <a:t>Люди этого типа склонны к умственной деятельности. У них хорошо развиты аналитические способности и теоретическое мышление. Предпочитают решать сложные интеллектуальные задачи, чем решать конкретные практические вопросы. Профессии: обычно математики, физики, астрономы, программисты 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34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592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Социальный тип. </a:t>
            </a:r>
            <a:r>
              <a:rPr lang="ru-RU" dirty="0"/>
              <a:t>Цели и задачи этих людей направлены на сближение с людьми, максимальное взаимодействие с обществом. Стремятся учить, воспитывать. Нуждаются в контактах, могут быть зависимы от мнения окружающих. Хорошо умеют общаться, сопереживать. При решении проблем опираются, в основном на эмоции, чувства и ощущения. Профессии: педагог, воспитатель, психолог, врач, социальный работник 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Артистический тип </a:t>
            </a:r>
            <a:r>
              <a:rPr lang="ru-RU" dirty="0"/>
              <a:t>.Эти люди далеки от статичного графика работы и деятельности, где необходимо применение физической силы. Им трудно следовать правилам, они живут, опираясь на свои ощущения и эмоции, интуицию. Обладают хорошо развитым воображением. Профессии: музыкант, художник, дизайнер, литературный деятель, фотограф, </a:t>
            </a:r>
            <a:r>
              <a:rPr lang="ru-RU" dirty="0" smtClean="0"/>
              <a:t>артист.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9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/>
              <a:t>Важным механизмом профессиональной ориентации является профессиональный интерес, который выражается через положительное отношение человека к профессии. Развитие профессиональных интересов – это процесс приобретения устойчивых свойств и качеств, который включает в себя возникновение такого интереса, его становление и закрепление и переход профессионального интереса в профессиональные намерения, а в последствии и в профессиональный выбор. Профессиональный интерес строиться на познавательном интересе, поэтому необходимо в программу обучения в общеобразовательных школ, в целях профориентации школьников, включать дисциплины, способствующие расширению знаний учащихся о мире профессий. На основе развития профессионального интереса формируется готовность к профессиональному самоопределению.</a:t>
            </a:r>
          </a:p>
        </p:txBody>
      </p:sp>
    </p:spTree>
    <p:extLst>
      <p:ext uri="{BB962C8B-B14F-4D97-AF65-F5344CB8AC3E}">
        <p14:creationId xmlns:p14="http://schemas.microsoft.com/office/powerpoint/2010/main" val="272913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Профессиональная направленность личности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8" cy="4896544"/>
          </a:xfrm>
        </p:spPr>
        <p:txBody>
          <a:bodyPr>
            <a:normAutofit/>
          </a:bodyPr>
          <a:lstStyle/>
          <a:p>
            <a:pPr algn="just"/>
            <a:r>
              <a:rPr lang="ru-RU" sz="2500" dirty="0" smtClean="0"/>
              <a:t>Уважаемые ребята и их родители! </a:t>
            </a:r>
          </a:p>
          <a:p>
            <a:pPr marL="109728" indent="0" algn="just">
              <a:buNone/>
            </a:pPr>
            <a:r>
              <a:rPr lang="ru-RU" sz="2500" dirty="0" smtClean="0"/>
              <a:t>Если после </a:t>
            </a:r>
            <a:r>
              <a:rPr lang="ru-RU" sz="2500" dirty="0" smtClean="0"/>
              <a:t>просмотра презентации </a:t>
            </a:r>
            <a:r>
              <a:rPr lang="ru-RU" sz="2500" dirty="0" smtClean="0"/>
              <a:t>у вас остались вопросы и/или вы хотите пройти комплексную диагностику по профориентации, то можете записаться на консультацию к школьному педагогу-психологу, написав в личные сообщени</a:t>
            </a:r>
            <a:r>
              <a:rPr lang="ru-RU" sz="2500" dirty="0" smtClean="0"/>
              <a:t>я группы </a:t>
            </a:r>
            <a:r>
              <a:rPr lang="ru-RU" sz="2500" dirty="0"/>
              <a:t>«ЖУРНАЛ ПСИХОЛОГА Екатерины Ерохиной</a:t>
            </a:r>
            <a:r>
              <a:rPr lang="ru-RU" sz="2500" dirty="0" smtClean="0"/>
              <a:t>» в соцсети </a:t>
            </a:r>
            <a:r>
              <a:rPr lang="ru-RU" sz="2500" dirty="0" err="1" smtClean="0"/>
              <a:t>Вконтакте</a:t>
            </a:r>
            <a:r>
              <a:rPr lang="ru-RU" sz="2500" dirty="0" smtClean="0"/>
              <a:t>. Для </a:t>
            </a:r>
            <a:r>
              <a:rPr lang="ru-RU" sz="2500" dirty="0"/>
              <a:t>этого перейдите по ссылке: </a:t>
            </a:r>
            <a:r>
              <a:rPr lang="en-US" sz="2500" dirty="0"/>
              <a:t>https://vk.com/kater_ina_psy</a:t>
            </a:r>
            <a:endParaRPr lang="ru-RU" sz="2500" dirty="0">
              <a:hlinkClick r:id="rId2"/>
            </a:endParaRPr>
          </a:p>
          <a:p>
            <a:pPr marL="109728" indent="0" algn="just">
              <a:buNone/>
            </a:pPr>
            <a:r>
              <a:rPr lang="ru-RU" sz="2500" dirty="0" smtClean="0"/>
              <a:t>Также можете написать в личные сообщения </a:t>
            </a:r>
            <a:r>
              <a:rPr lang="ru-RU" sz="2500" dirty="0" err="1" smtClean="0"/>
              <a:t>телеграм</a:t>
            </a:r>
            <a:r>
              <a:rPr lang="ru-RU" sz="2500" dirty="0" smtClean="0"/>
              <a:t>-канала </a:t>
            </a:r>
            <a:r>
              <a:rPr lang="ru-RU" sz="2500" dirty="0"/>
              <a:t>«ЖУРНАЛ ПСИХОЛОГА Екатерины Ерохиной</a:t>
            </a:r>
            <a:r>
              <a:rPr lang="ru-RU" sz="2500" dirty="0" smtClean="0"/>
              <a:t>».  Ссылка: </a:t>
            </a:r>
            <a:r>
              <a:rPr lang="en-US" sz="2500" dirty="0"/>
              <a:t>https</a:t>
            </a:r>
            <a:r>
              <a:rPr lang="en-US" sz="2500" dirty="0" smtClean="0"/>
              <a:t>://t.me/kater_ina_psy</a:t>
            </a:r>
            <a:endParaRPr lang="ru-RU" sz="2500" dirty="0" smtClean="0">
              <a:solidFill>
                <a:schemeClr val="bg1"/>
              </a:solidFill>
              <a:hlinkClick r:id="rId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156</TotalTime>
  <Words>597</Words>
  <Application>Microsoft Office PowerPoint</Application>
  <PresentationFormat>Экран (4:3)</PresentationFormat>
  <Paragraphs>28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Профессиональная направленность личности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Профессиональная направленность личности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Профессиональная направленность личности</dc:title>
  <dc:creator>(7) Ildarovna (7)</dc:creator>
  <cp:lastModifiedBy>user</cp:lastModifiedBy>
  <cp:revision>20</cp:revision>
  <dcterms:created xsi:type="dcterms:W3CDTF">2015-05-14T09:54:14Z</dcterms:created>
  <dcterms:modified xsi:type="dcterms:W3CDTF">2025-06-24T08:25:51Z</dcterms:modified>
</cp:coreProperties>
</file>