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6"/>
  </p:notesMasterIdLst>
  <p:sldIdLst>
    <p:sldId id="303" r:id="rId2"/>
    <p:sldId id="268" r:id="rId3"/>
    <p:sldId id="305" r:id="rId4"/>
    <p:sldId id="311" r:id="rId5"/>
    <p:sldId id="304" r:id="rId6"/>
    <p:sldId id="290" r:id="rId7"/>
    <p:sldId id="307" r:id="rId8"/>
    <p:sldId id="294" r:id="rId9"/>
    <p:sldId id="309" r:id="rId10"/>
    <p:sldId id="291" r:id="rId11"/>
    <p:sldId id="310" r:id="rId12"/>
    <p:sldId id="292" r:id="rId13"/>
    <p:sldId id="275" r:id="rId14"/>
    <p:sldId id="277" r:id="rId15"/>
    <p:sldId id="278" r:id="rId16"/>
    <p:sldId id="279" r:id="rId17"/>
    <p:sldId id="280" r:id="rId18"/>
    <p:sldId id="293" r:id="rId19"/>
    <p:sldId id="289" r:id="rId20"/>
    <p:sldId id="295" r:id="rId21"/>
    <p:sldId id="296" r:id="rId22"/>
    <p:sldId id="297" r:id="rId23"/>
    <p:sldId id="312" r:id="rId24"/>
    <p:sldId id="31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79" autoAdjust="0"/>
    <p:restoredTop sz="94660"/>
  </p:normalViewPr>
  <p:slideViewPr>
    <p:cSldViewPr>
      <p:cViewPr varScale="1">
        <p:scale>
          <a:sx n="68" d="100"/>
          <a:sy n="68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E3E1925-2F32-469B-A16D-E86CA5244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7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02C7A-DE3E-4371-8FD2-7D502DC84D26}" type="slidenum">
              <a:rPr lang="ru-RU"/>
              <a:pPr/>
              <a:t>22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4534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D38BFF9E-8790-4BCA-B720-6C6557505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68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294FE6C-001B-4C22-8AB7-4FA74D27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185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294FE6C-001B-4C22-8AB7-4FA74D27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0079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294FE6C-001B-4C22-8AB7-4FA74D27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4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294FE6C-001B-4C22-8AB7-4FA74D27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684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294FE6C-001B-4C22-8AB7-4FA74D277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19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78F84-AD6F-405E-9051-64615A862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15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CB71D-0F28-410E-B961-F4594B853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06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8E89D-8BEA-47FD-84F5-06C6CC43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9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1_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E1B3-0669-47C5-98FC-649A36B74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73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AA31-F0C5-41A3-B9DD-26B88C5A8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5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D2535-722A-4763-8594-9A5EA8ADA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988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0B6E-CA97-4C57-BE72-A95DB970C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32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1EC467E-6EE5-42F4-AA01-23E53A0F6C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92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9E95B72-3166-41EF-B073-29D960E26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1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04F0E30-5124-4EDE-B6C4-FB2C56EC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2EEF-FD47-41AF-A728-DB9BE1408F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76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4E5D2-C7D2-4372-B6C4-6CA131D89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5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78B31-D645-4DDE-BAEC-604778972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6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81B480-962F-4982-93D9-AF9A7C25F1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7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95A9C38-0C92-4505-8794-374696B0C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8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4" r:id="rId17"/>
    <p:sldLayoutId id="2147483826" r:id="rId18"/>
    <p:sldLayoutId id="2147483828" r:id="rId19"/>
    <p:sldLayoutId id="214748383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KARLSSON5.mpg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KARLSSON5.mpg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HEART_OF_THE_DOG1.m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HEART_OF_THE_DOG1.mpg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HOLMS33.m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HOLMS33.mpg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PLANETA2.mpg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PLANETA2.mpg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ANGERMAN1.m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ANGERMAN1.mpg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VINNIE_THE_POOH1.m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VINNIE_THE_POOH1.mpg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file:///D:\&#1055;&#1057;&#1048;&#1061;&#1054;&#1051;&#1054;&#1043;%20&#1044;&#1054;&#1050;\&#1090;&#1077;&#1084;&#1087;&#1077;&#1088;&#1072;&#1084;&#1077;&#1085;&#1090;\VINNIE_THE_POOH1.mpg" TargetMode="External"/><Relationship Id="rId13" Type="http://schemas.openxmlformats.org/officeDocument/2006/relationships/image" Target="../media/image24.png"/><Relationship Id="rId3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HOLMS33.mpg" TargetMode="External"/><Relationship Id="rId7" Type="http://schemas.openxmlformats.org/officeDocument/2006/relationships/image" Target="../media/image26.png"/><Relationship Id="rId12" Type="http://schemas.microsoft.com/office/2007/relationships/media" Target="file:///D:\&#1055;&#1057;&#1048;&#1061;&#1054;&#1051;&#1054;&#1043;%20&#1044;&#1054;&#1050;\&#1090;&#1077;&#1084;&#1087;&#1077;&#1088;&#1072;&#1084;&#1077;&#1085;&#1090;\ANGERMAN1.mpg" TargetMode="External"/><Relationship Id="rId2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VINNIE_THE_POOH1.mpg" TargetMode="Externa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5;&#1086;&#1074;\&#1075;&#1088;&#1086;&#1084;&#1086;&#1079;&#1077;&#1082;&#1072;.mpg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9.xml"/><Relationship Id="rId10" Type="http://schemas.microsoft.com/office/2007/relationships/media" Target="file:///D:\&#1055;&#1057;&#1048;&#1061;&#1054;&#1051;&#1054;&#1043;%20&#1044;&#1054;&#1050;\&#1090;&#1077;&#1084;&#1087;&#1077;&#1088;&#1072;&#1084;&#1077;&#1085;&#1090;\HOLMS33.mpg" TargetMode="External"/><Relationship Id="rId4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ANGERMAN1.mpg" TargetMode="External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i/7vx5Q51f01TSmQ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ptktysq.mpg" TargetMode="External"/><Relationship Id="rId1" Type="http://schemas.openxmlformats.org/officeDocument/2006/relationships/video" Target="file:///D:\&#1087;&#1088;&#1077;&#1079;\&#1089;&#1077;&#1083;&#1077;&#1079;&#1085;&#1077;&#1074;.mpg" TargetMode="External"/><Relationship Id="rId5" Type="http://schemas.microsoft.com/office/2007/relationships/media" Target="file:///D:\&#1055;&#1057;&#1048;&#1061;&#1054;&#1051;&#1054;&#1043;%20&#1044;&#1054;&#1050;\&#1090;&#1077;&#1084;&#1087;&#1077;&#1088;&#1072;&#1084;&#1077;&#1085;&#1090;\ptktysq.mp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D:\&#1055;&#1057;&#1048;&#1061;&#1054;&#1051;&#1054;&#1043;%20&#1044;&#1054;&#1050;\&#1090;&#1077;&#1084;&#1087;&#1077;&#1088;&#1072;&#1084;&#1077;&#1085;&#1090;\PET_DETECTIVE1.m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\Desktop\2016-2017%20&#1091;&#1095;&#1077;&#1073;&#1085;&#1099;&#1081;%20&#1075;&#1086;&#1076;\&#1090;&#1077;&#1084;&#1087;&#1077;&#1088;&#1072;&#1084;&#1077;&#1085;&#1090;%20%201\PET_DETECTIVE1.mp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15370" cy="44291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человек не знает, к какой пристани он держит путь, для него ни один ветер не будет попутным»        </a:t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Сенека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42852"/>
            <a:ext cx="8177242" cy="26432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ТЕМПЕРАМЕНТ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ВЫБОР ПРОФЕССИИ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290" y="624110"/>
            <a:ext cx="7177110" cy="128089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- ФРЕКЕН БОК</a:t>
            </a:r>
          </a:p>
        </p:txBody>
      </p:sp>
      <p:pic>
        <p:nvPicPr>
          <p:cNvPr id="152583" name="KARLSSON5.mpg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643042" y="1500174"/>
            <a:ext cx="6145212" cy="4608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0" fill="hold"/>
                                        <p:tgtEl>
                                          <p:spTgt spid="152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25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2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2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248548" cy="1762148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Флегматики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FLEGMA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ЛИЗЬ МЕДЛИТЕЛЬНОСТЬ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СПОКОЙСТВИЕ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 СЛАБОЕ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ПРОЯВЛЕНИЕ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ЧУВСТВ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ВОВНЕ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286280" cy="471490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Сильная уравновешенная нервная система.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постоянные, но не ярко выраженные.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речь спокойные, размеренные.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неожиданное воздействие запаздывает.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флегматик хорошо работал его необходимо хвалить</a:t>
            </a:r>
          </a:p>
        </p:txBody>
      </p:sp>
      <p:pic>
        <p:nvPicPr>
          <p:cNvPr id="9220" name="Picture 4" descr="http://fs1.ppt4web.ru/images/4134/61523/640/img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2408" y="2214554"/>
            <a:ext cx="4616544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1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290" y="624110"/>
            <a:ext cx="7786709" cy="128089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ДОКТОР –Ф.Ф.ПРЕОБРАЖЕНСКИЙ</a:t>
            </a:r>
          </a:p>
        </p:txBody>
      </p:sp>
      <p:pic>
        <p:nvPicPr>
          <p:cNvPr id="154630" name="HEART_OF_THE_DOG1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0166" y="2071678"/>
            <a:ext cx="6690617" cy="42148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00" fill="hold"/>
                                        <p:tgtEl>
                                          <p:spTgt spid="154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46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4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Профессия и темперамент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Каждый тип психики больше подходит для одних дел и профессий и меньше для других</a:t>
            </a:r>
          </a:p>
        </p:txBody>
      </p:sp>
      <p:pic>
        <p:nvPicPr>
          <p:cNvPr id="30724" name="Picture 7" descr="j03008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6300" y="2925763"/>
            <a:ext cx="2498725" cy="31607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Меланхолики-профи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8258204" cy="28622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Часто это люди искусства.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Зато из них получаются плохие водители и никудышные  монтажники- высотники, верхолазы,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Библиотекари, садоводы, кондитеры.</a:t>
            </a:r>
          </a:p>
        </p:txBody>
      </p:sp>
      <p:pic>
        <p:nvPicPr>
          <p:cNvPr id="11266" name="Picture 2" descr="http://overgraph.ru/images/897390_povar-kondi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8940"/>
            <a:ext cx="3446969" cy="24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a-zapade-mos.ru/files/data/user/name/speckor/old/files_2016_1/2016.03.30-1459341751.9935_bibliote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6944"/>
            <a:ext cx="3582963" cy="23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Холерики –профи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58204" cy="235745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Великолепные  - летчики - испытатели  именно поэтому, в работе приемных комиссий в летных училищах обязательно принимает участие врач-психолог 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они плохие счетные работники, </a:t>
            </a:r>
          </a:p>
          <a:p>
            <a:pPr eaLnBrk="1" hangingPunct="1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Менеджеры, официанты, артисты.</a:t>
            </a:r>
          </a:p>
        </p:txBody>
      </p:sp>
      <p:pic>
        <p:nvPicPr>
          <p:cNvPr id="12290" name="Picture 2" descr="http://aviaprint-spb.ru/sites/default/files/news/vakansia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00" y="3501008"/>
            <a:ext cx="4340690" cy="28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s626122.vk.me/v626122585/21817/YBnyaC6yuQ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71876"/>
            <a:ext cx="3750495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Флегматики-профи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00108"/>
            <a:ext cx="8329642" cy="27908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Напротив, прекрасные бухгалтера, расчетчики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 как правило неважные поэты,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Агрономы, водители,  юристы,  следователи, менеджеры в области рекламного дела, фрезеровщики, программисты.</a:t>
            </a:r>
          </a:p>
        </p:txBody>
      </p:sp>
      <p:pic>
        <p:nvPicPr>
          <p:cNvPr id="13314" name="Picture 2" descr="https://im2-tub-ru.yandex.net/i?id=9cbfcf43a72881ec4e14c6354009cc09&amp;n=33&amp;h=215&amp;w=3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90950"/>
            <a:ext cx="3414284" cy="27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.ubu.ru/gal_programmist_128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837" y="3717032"/>
            <a:ext cx="3879760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Сангвиники - профи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210080" cy="50435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Хорошие водители, саперы, инженеры, 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они не так терпеливы как флегматики, </a:t>
            </a:r>
          </a:p>
          <a:p>
            <a:pPr eaLnBrk="1" hangingPunct="1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Менеджеры по персоналу, шоумены, дизайнеры, парикмахеры, врачи, архитекторы, учителя.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45524" y="4017543"/>
            <a:ext cx="1946993" cy="67994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http://www.e-motherhood.ru/wp-content/uploads/2015/08/detskaya-parikmaher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37" y="1124744"/>
            <a:ext cx="4192463" cy="27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://bayntitrevel.ru/photos/gde-mojno-nachat-nachinayuschemu-dizayneru-odejdy-9211-large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http://www.colady.ru/wp-content/uploads/2015/04/dizain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237856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СЫЩИК - ШЕРЛОК ХОЛМС</a:t>
            </a:r>
          </a:p>
        </p:txBody>
      </p:sp>
      <p:pic>
        <p:nvPicPr>
          <p:cNvPr id="156676" name="HOLMS33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714480" y="1714488"/>
            <a:ext cx="6336878" cy="47522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40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66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6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67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Археолог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Громозека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9" name="PLANETA2.mpg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547813" y="1395413"/>
            <a:ext cx="6192837" cy="4645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40" fill="hold"/>
                                        <p:tgtEl>
                                          <p:spTgt spid="146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643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6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6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4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чего зависит ваш выбор профессии?</a:t>
            </a:r>
          </a:p>
        </p:txBody>
      </p:sp>
      <p:pic>
        <p:nvPicPr>
          <p:cNvPr id="19460" name="Picture 9" descr="BD18239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557338"/>
            <a:ext cx="3929090" cy="4392612"/>
          </a:xfrm>
        </p:spPr>
      </p:pic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8" y="1428736"/>
            <a:ext cx="5000660" cy="5286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возможностей каждого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(его способностей и темперамента)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предпочтений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(интересов и склонностей)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требований профессии к личности соискателя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возможностей родителей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рынке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7034235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ВРАЧ - ПСИХИАТР –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БАДДИ РАЙДЕЛ</a:t>
            </a:r>
          </a:p>
        </p:txBody>
      </p:sp>
      <p:pic>
        <p:nvPicPr>
          <p:cNvPr id="160774" name="ANGERMAN1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571604" y="1928802"/>
            <a:ext cx="6264275" cy="469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81" fill="hold"/>
                                        <p:tgtEl>
                                          <p:spTgt spid="160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07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0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07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290" y="142852"/>
            <a:ext cx="7589331" cy="107157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ФИЛОСОФ - ОСЛИК  ИА</a:t>
            </a:r>
          </a:p>
        </p:txBody>
      </p:sp>
      <p:pic>
        <p:nvPicPr>
          <p:cNvPr id="162822" name="VINNIE_THE_POOH1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357290" y="1071546"/>
            <a:ext cx="7067550" cy="53006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00" fill="hold"/>
                                        <p:tgtEl>
                                          <p:spTgt spid="162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28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2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28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ТЕМПЕРАМЕНТ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МЕЛАНХОЛИК</a:t>
            </a:r>
          </a:p>
        </p:txBody>
      </p:sp>
      <p:sp>
        <p:nvSpPr>
          <p:cNvPr id="164871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ХОЛЕРИК</a:t>
            </a:r>
          </a:p>
        </p:txBody>
      </p:sp>
      <p:sp>
        <p:nvSpPr>
          <p:cNvPr id="164872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ФЛЕГМАТИК</a:t>
            </a:r>
          </a:p>
        </p:txBody>
      </p:sp>
      <p:sp>
        <p:nvSpPr>
          <p:cNvPr id="164873" name="Rectangle 9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САНГВИНИК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</a:t>
            </a:r>
          </a:p>
        </p:txBody>
      </p:sp>
      <p:sp>
        <p:nvSpPr>
          <p:cNvPr id="41992" name="Line 4"/>
          <p:cNvSpPr>
            <a:spLocks noChangeShapeType="1"/>
          </p:cNvSpPr>
          <p:nvPr/>
        </p:nvSpPr>
        <p:spPr bwMode="auto">
          <a:xfrm>
            <a:off x="4572000" y="1628775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5"/>
          <p:cNvSpPr>
            <a:spLocks noChangeShapeType="1"/>
          </p:cNvSpPr>
          <p:nvPr/>
        </p:nvSpPr>
        <p:spPr bwMode="auto">
          <a:xfrm>
            <a:off x="468313" y="378936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875" name="громозека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773238"/>
            <a:ext cx="18637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6" name="VINNIE_THE_POOH1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55650" y="2133600"/>
            <a:ext cx="28797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7" name="HOLMS33.mpg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84213" y="4508500"/>
            <a:ext cx="33131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8" name="ANGERMAN1.mpg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xmlns="" r:link="rId12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003800" y="4508500"/>
            <a:ext cx="3352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4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7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4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48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7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7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4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4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7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7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4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48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87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87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22\Downloads\Ушинский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просмотра презентации вы сможете пройти тест. И сами проверить свои результаты. Перейдите по </a:t>
            </a:r>
            <a:r>
              <a:rPr lang="ru-RU" dirty="0" smtClean="0"/>
              <a:t>ссылке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https://yadi.sk/i/7vx5Q51f01TSmQ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177110" cy="135732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Темперамент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соотношение частей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opapnz.ru/assets/images/about/1/n_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308" y="1732097"/>
            <a:ext cx="3068096" cy="44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ервую классификацию темпераментов человека дал знаменитый врач Гиппократ Неу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8" y="1785926"/>
            <a:ext cx="5797590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7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lidepedia.net/u/storage/ppt_25890/d214-1445968201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477308" cy="63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7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858148" cy="14462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Меланхолики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Melan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chole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чёрная желчь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 склонный к грусти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4357718" cy="5214974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 устают при высоких нервных напряжениях;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Вялы в движениях и в речи;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Сильно переживают по самым незначительным поводам;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мягкие, доброжелательные;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Радуются, когда удается избежать  неприятного разговора.</a:t>
            </a:r>
          </a:p>
          <a:p>
            <a:endParaRPr lang="ru-RU" sz="2400" dirty="0"/>
          </a:p>
        </p:txBody>
      </p:sp>
      <p:pic>
        <p:nvPicPr>
          <p:cNvPr id="4098" name="Picture 2" descr="http://fs1.ppt4web.ru/images/4134/61523/640/img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661" y="1731962"/>
            <a:ext cx="4536504" cy="41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9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290" y="624110"/>
            <a:ext cx="7177110" cy="94750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Капитан - астронавт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Зеленый </a:t>
            </a:r>
          </a:p>
        </p:txBody>
      </p:sp>
      <p:pic>
        <p:nvPicPr>
          <p:cNvPr id="149510" name="селезнев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7713" y="2878138"/>
            <a:ext cx="3048000" cy="2286000"/>
          </a:xfrm>
        </p:spPr>
      </p:pic>
      <p:pic>
        <p:nvPicPr>
          <p:cNvPr id="149511" name="ptktysq.mpg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500166" y="1428736"/>
            <a:ext cx="6408712" cy="4806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1" fill="hold"/>
                                        <p:tgtEl>
                                          <p:spTgt spid="149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19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921" fill="hold"/>
                                        <p:tgtEl>
                                          <p:spTgt spid="149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9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49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9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49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24110"/>
            <a:ext cx="7105672" cy="128089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Холерики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ЖЕЛЧЬ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БЫСТРЫЙ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ДЕЙСТВИИ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4286281" cy="500066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Прямая противоположность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меланхоликам;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Наступательный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характер, всегда идут навстречу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трудностям;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переживания ведут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Мягких замечаний не воспринимают, жесткие приводят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бунту;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Плохо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воспринимают юмор – особенно шутки на свой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Загружать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работой, чтобы его энергия  всегда имела выход. </a:t>
            </a:r>
          </a:p>
          <a:p>
            <a:endParaRPr lang="ru-RU" dirty="0"/>
          </a:p>
        </p:txBody>
      </p:sp>
      <p:pic>
        <p:nvPicPr>
          <p:cNvPr id="6148" name="Picture 4" descr="http://images.myshared.ru/7/791492/slide_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830" y="2000240"/>
            <a:ext cx="4682170" cy="36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6660637" cy="107157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ДЕТЕКТИВ– ЭЙС ВЕНТУРА</a:t>
            </a:r>
          </a:p>
        </p:txBody>
      </p:sp>
      <p:pic>
        <p:nvPicPr>
          <p:cNvPr id="157702" name="PET_DETECTIVE1.mpg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357290" y="1071546"/>
            <a:ext cx="7069163" cy="53022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41" fill="hold"/>
                                        <p:tgtEl>
                                          <p:spTgt spid="157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770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7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70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248548" cy="1690710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Сангвиники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SANGUINIS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ЛАТ. КРОВЬ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ЖИЗНЕННАЯ СИЛА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БЫСТРАЯ СМЕНЯЕМОСТЬ ЭМОЦИЙ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136706"/>
            <a:ext cx="4391347" cy="43641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Гиганты нервной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Оптимисты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меньше всех болеют мало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спят;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Обладают огромной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работоспособностью;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движения так же быстры как у холериков, но чувства не бурные, быстро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меняющиеся;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правило хорошие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заставить работать трудно. Его нужно заинтересовать –тогда он горы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сдвинет.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fs1.ppt4web.ru/images/4134/61523/640/img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71678"/>
            <a:ext cx="4510824" cy="39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6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1090</TotalTime>
  <Words>473</Words>
  <Application>Microsoft Office PowerPoint</Application>
  <PresentationFormat>Экран (4:3)</PresentationFormat>
  <Paragraphs>72</Paragraphs>
  <Slides>24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 «Когда человек не знает, к какой пристани он держит путь, для него ни один ветер не будет попутным»         Сенека.  </vt:lpstr>
      <vt:lpstr>От чего зависит ваш выбор профессии?</vt:lpstr>
      <vt:lpstr>Темперамент   как соотношение частей</vt:lpstr>
      <vt:lpstr>Слайд 4</vt:lpstr>
      <vt:lpstr>Меланхолики  Melan chole  - с лат.  (чёрная желчь)  человек склонный к грусти  </vt:lpstr>
      <vt:lpstr>Капитан - астронавт Зеленый </vt:lpstr>
      <vt:lpstr>Холерики CHOLE – ЖЕЛЧЬ      БЫСТРЫЙ В ДЕЙСТВИИ </vt:lpstr>
      <vt:lpstr>ДЕТЕКТИВ– ЭЙС ВЕНТУРА</vt:lpstr>
      <vt:lpstr>Сангвиники  SANGUINIS  - C ЛАТ. КРОВЬ, ЖИЗНЕННАЯ СИЛА  БЫСТРАЯ СМЕНЯЕМОСТЬ ЭМОЦИЙ</vt:lpstr>
      <vt:lpstr>ВОСПИТАТЕЛЬ - ФРЕКЕН БОК</vt:lpstr>
      <vt:lpstr>Флегматики FLEGMA  - CЛИЗЬ МЕДЛИТЕЛЬНОСТЬ, СПОКОЙСТВИЕ,  СЛАБОЕ ПРОЯВЛЕНИЕ  ЧУВСТВ  ВОВНЕ </vt:lpstr>
      <vt:lpstr>ДОКТОР –Ф.Ф.ПРЕОБРАЖЕНСКИЙ</vt:lpstr>
      <vt:lpstr>Профессия и темперамент</vt:lpstr>
      <vt:lpstr>Меланхолики-профи</vt:lpstr>
      <vt:lpstr>Холерики –профи </vt:lpstr>
      <vt:lpstr>Флегматики-профи</vt:lpstr>
      <vt:lpstr>Сангвиники - профи</vt:lpstr>
      <vt:lpstr>СЫЩИК - ШЕРЛОК ХОЛМС</vt:lpstr>
      <vt:lpstr>Археолог  Громозека</vt:lpstr>
      <vt:lpstr>ВРАЧ - ПСИХИАТР –  БАДДИ РАЙДЕЛ</vt:lpstr>
      <vt:lpstr>ФИЛОСОФ - ОСЛИК  ИА</vt:lpstr>
      <vt:lpstr>ТЕМПЕРАМЕНТ</vt:lpstr>
      <vt:lpstr>Слайд 23</vt:lpstr>
      <vt:lpstr>После просмотра презентации вы сможете пройти тест. И сами проверить свои результаты. Перейдите по ссылке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</dc:title>
  <dc:creator>Zenin</dc:creator>
  <cp:lastModifiedBy>Виктория</cp:lastModifiedBy>
  <cp:revision>160</cp:revision>
  <dcterms:created xsi:type="dcterms:W3CDTF">2007-05-08T07:47:00Z</dcterms:created>
  <dcterms:modified xsi:type="dcterms:W3CDTF">2020-05-03T08:42:59Z</dcterms:modified>
</cp:coreProperties>
</file>